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98" r:id="rId2"/>
    <p:sldId id="463" r:id="rId3"/>
    <p:sldId id="464" r:id="rId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7DB8642-0BCA-4DDD-B03E-7FBE18AC3D57}">
          <p14:sldIdLst>
            <p14:sldId id="398"/>
            <p14:sldId id="463"/>
            <p14:sldId id="464"/>
          </p14:sldIdLst>
        </p14:section>
        <p14:section name="Réserve" id="{AC39E305-DDD9-455E-BA4A-71A2D6E347F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5A869F"/>
    <a:srgbClr val="FFFFFF"/>
    <a:srgbClr val="B40000"/>
    <a:srgbClr val="0033CC"/>
    <a:srgbClr val="4F8119"/>
    <a:srgbClr val="FF3300"/>
    <a:srgbClr val="7189C5"/>
    <a:srgbClr val="66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2792" autoAdjust="0"/>
  </p:normalViewPr>
  <p:slideViewPr>
    <p:cSldViewPr>
      <p:cViewPr varScale="1">
        <p:scale>
          <a:sx n="108" d="100"/>
          <a:sy n="108" d="100"/>
        </p:scale>
        <p:origin x="1326" y="10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70"/>
    </p:cViewPr>
  </p:sorterViewPr>
  <p:notesViewPr>
    <p:cSldViewPr>
      <p:cViewPr varScale="1">
        <p:scale>
          <a:sx n="82" d="100"/>
          <a:sy n="82" d="100"/>
        </p:scale>
        <p:origin x="3972" y="114"/>
      </p:cViewPr>
      <p:guideLst>
        <p:guide orient="horz" pos="3129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12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12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30D83F7B-049A-9940-8743-45F9D7CCFF4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36895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12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81" y="4715549"/>
            <a:ext cx="4981338" cy="447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12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E0DDA1EA-22B3-594F-8A54-41E9EED92CFA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5238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9042" indent="-288093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52373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13322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74271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35220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96169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57118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918067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B09645-3048-D54F-8241-74CB1020C659}" type="slidenum">
              <a:rPr lang="en-US" altLang="fr-FR" sz="1200" b="0">
                <a:solidFill>
                  <a:schemeClr val="tx1"/>
                </a:solidFill>
                <a:latin typeface="Times" charset="0"/>
              </a:rPr>
              <a:pPr/>
              <a:t>1</a:t>
            </a:fld>
            <a:endParaRPr lang="en-US" altLang="fr-FR" sz="12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5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825810"/>
            <a:ext cx="830583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lang="fr-FR" sz="2800" cap="all" dirty="0">
                <a:solidFill>
                  <a:srgbClr val="5A869F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8751888" y="6632575"/>
            <a:ext cx="3921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6E51AF5-2911-1549-991A-A2704613AF99}" type="slidenum">
              <a:rPr lang="fr-FR" altLang="fr-FR" sz="900" b="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900" b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2450" y="1808820"/>
            <a:ext cx="8311071" cy="468052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defRPr sz="1900">
                <a:solidFill>
                  <a:srgbClr val="C00000"/>
                </a:solidFill>
              </a:defRPr>
            </a:lvl1pPr>
            <a:lvl2pPr marL="717550" indent="-268288">
              <a:spcBef>
                <a:spcPts val="600"/>
              </a:spcBef>
              <a:spcAft>
                <a:spcPts val="300"/>
              </a:spcAft>
              <a:buClr>
                <a:schemeClr val="tx2">
                  <a:lumMod val="75000"/>
                </a:schemeClr>
              </a:buClr>
              <a:buSzPct val="75000"/>
              <a:defRPr sz="1900"/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</a:t>
            </a:r>
          </a:p>
          <a:p>
            <a:pPr lvl="2"/>
            <a:r>
              <a:rPr lang="en-US" dirty="0" smtClean="0"/>
              <a:t>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771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8707438" y="6632575"/>
            <a:ext cx="436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DD96B1F-30BE-3E4E-8D58-6803AF54EA56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11560" y="1718811"/>
            <a:ext cx="8246720" cy="4590510"/>
          </a:xfrm>
        </p:spPr>
        <p:txBody>
          <a:bodyPr>
            <a:normAutofit/>
          </a:bodyPr>
          <a:lstStyle/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Titre 2</a:t>
            </a:r>
            <a:endParaRPr lang="fr-FR" dirty="0" smtClean="0"/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</a:p>
          <a:p>
            <a:pPr lvl="2"/>
            <a:r>
              <a:rPr lang="fr-FR" dirty="0" smtClean="0"/>
              <a:t>Titre 3</a:t>
            </a:r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2451" y="825810"/>
            <a:ext cx="830583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lang="fr-FR" sz="2800" cap="all" dirty="0">
                <a:solidFill>
                  <a:srgbClr val="5A869F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651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 userDrawn="1"/>
        </p:nvSpPr>
        <p:spPr bwMode="auto">
          <a:xfrm>
            <a:off x="8707438" y="6632575"/>
            <a:ext cx="436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3A1E53B-9796-F043-9D9F-2FC236C55B2B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5385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5385"/>
            <a:ext cx="5132388" cy="486896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80520"/>
            <a:ext cx="3008313" cy="365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552451" y="825810"/>
            <a:ext cx="830583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1" cap="all" dirty="0">
                <a:solidFill>
                  <a:srgbClr val="5A86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smtClean="0"/>
              <a:t>Click to edit Master title style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6384327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8777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53825"/>
            <a:ext cx="5486400" cy="346092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5450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552451" y="825810"/>
            <a:ext cx="830583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1" cap="all" dirty="0">
                <a:solidFill>
                  <a:srgbClr val="5A86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smtClean="0"/>
              <a:t>Click to edit Master title style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029366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-725488" y="558800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fr-FR" altLang="fr-FR" sz="1800" b="0" smtClean="0">
              <a:solidFill>
                <a:schemeClr val="tx1"/>
              </a:solidFill>
              <a:ea typeface="+mn-ea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8613" y="5110163"/>
            <a:ext cx="8464550" cy="1193800"/>
          </a:xfrm>
        </p:spPr>
        <p:txBody>
          <a:bodyPr lIns="91440" tIns="45720" rIns="91440" bIns="45720"/>
          <a:lstStyle>
            <a:lvl1pPr marL="0" indent="0" algn="r">
              <a:buFont typeface="Arial" charset="0"/>
              <a:buNone/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</a:t>
            </a:r>
            <a:r>
              <a:rPr lang="en-US" dirty="0" smtClean="0"/>
              <a:t>style </a:t>
            </a:r>
            <a:r>
              <a:rPr lang="en-US" dirty="0"/>
              <a:t>des </a:t>
            </a:r>
            <a:r>
              <a:rPr lang="en-US" dirty="0" err="1"/>
              <a:t>sous-titres</a:t>
            </a:r>
            <a:r>
              <a:rPr lang="en-US" dirty="0"/>
              <a:t>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95263" y="285750"/>
            <a:ext cx="8591550" cy="62297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165" y="308645"/>
            <a:ext cx="2745988" cy="62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06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808820"/>
            <a:ext cx="8270875" cy="482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  <a:endParaRPr lang="fr-FR" altLang="fr-FR" noProof="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5227" y="648486"/>
            <a:ext cx="9149227" cy="910150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611560" y="3431"/>
            <a:ext cx="1614295" cy="81507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9" y="143635"/>
            <a:ext cx="1971659" cy="4468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82" r:id="rId3"/>
    <p:sldLayoutId id="2147484473" r:id="rId4"/>
    <p:sldLayoutId id="2147484483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■"/>
        <a:defRPr sz="1900" b="1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Arial" charset="0"/>
        <a:buChar char="►"/>
        <a:defRPr sz="1900" b="1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charset="2"/>
        <a:buChar char="§"/>
        <a:defRPr sz="1600">
          <a:solidFill>
            <a:schemeClr val="tx1">
              <a:lumMod val="50000"/>
              <a:lumOff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Arial" charset="0"/>
        <a:buChar char="•"/>
        <a:defRPr lang="en-US" altLang="fr-FR" sz="1200" b="1" dirty="0" err="1">
          <a:solidFill>
            <a:schemeClr val="tx1">
              <a:lumMod val="75000"/>
              <a:lumOff val="25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Courier New" charset="0"/>
        <a:buChar char="o"/>
        <a:defRPr sz="1000" b="1">
          <a:solidFill>
            <a:schemeClr val="tx1">
              <a:lumMod val="50000"/>
              <a:lumOff val="50000"/>
            </a:schemeClr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5815930"/>
            <a:ext cx="9144000" cy="1033450"/>
          </a:xfrm>
          <a:prstGeom prst="rect">
            <a:avLst/>
          </a:prstGeom>
          <a:solidFill>
            <a:schemeClr val="bg1">
              <a:lumMod val="85000"/>
              <a:alpha val="47059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1106615" y="4772518"/>
            <a:ext cx="7663985" cy="7200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 err="1" smtClean="0">
                <a:solidFill>
                  <a:srgbClr val="5A869F"/>
                </a:solidFill>
              </a:rPr>
              <a:t>Intervenant</a:t>
            </a:r>
            <a:endParaRPr lang="en-US" sz="2000" dirty="0" smtClean="0">
              <a:solidFill>
                <a:srgbClr val="5A869F"/>
              </a:solidFill>
            </a:endParaRPr>
          </a:p>
          <a:p>
            <a:pPr>
              <a:defRPr/>
            </a:pPr>
            <a:r>
              <a:rPr lang="en-US" sz="1800" b="0" dirty="0" smtClean="0"/>
              <a:t>Date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646675" y="3564015"/>
            <a:ext cx="7258940" cy="94061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400" b="0" kern="0" dirty="0" smtClean="0">
                <a:solidFill>
                  <a:srgbClr val="C00000"/>
                </a:solidFill>
              </a:rPr>
              <a:t>Mon </a:t>
            </a:r>
            <a:r>
              <a:rPr lang="en-US" sz="2400" b="0" kern="0" dirty="0" err="1" smtClean="0">
                <a:solidFill>
                  <a:srgbClr val="C00000"/>
                </a:solidFill>
              </a:rPr>
              <a:t>titre</a:t>
            </a:r>
            <a:endParaRPr lang="en-US" sz="2400" b="0" kern="0" dirty="0" smtClean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en-US" sz="2400" kern="0" dirty="0" err="1" smtClean="0">
                <a:solidFill>
                  <a:srgbClr val="C00000"/>
                </a:solidFill>
              </a:rPr>
              <a:t>Patrimalp</a:t>
            </a:r>
            <a:r>
              <a:rPr lang="en-US" sz="2400" kern="0" dirty="0" smtClean="0">
                <a:solidFill>
                  <a:srgbClr val="C00000"/>
                </a:solidFill>
              </a:rPr>
              <a:t> : Regards </a:t>
            </a:r>
            <a:r>
              <a:rPr lang="en-US" sz="2400" kern="0" dirty="0" err="1" smtClean="0">
                <a:solidFill>
                  <a:srgbClr val="C00000"/>
                </a:solidFill>
              </a:rPr>
              <a:t>croisés</a:t>
            </a:r>
            <a:r>
              <a:rPr lang="en-US" sz="2400" kern="0" dirty="0" smtClean="0">
                <a:solidFill>
                  <a:srgbClr val="C00000"/>
                </a:solidFill>
              </a:rPr>
              <a:t> sur </a:t>
            </a:r>
            <a:r>
              <a:rPr lang="en-US" sz="2400" kern="0" dirty="0" err="1" smtClean="0">
                <a:solidFill>
                  <a:srgbClr val="C00000"/>
                </a:solidFill>
              </a:rPr>
              <a:t>l’oeuvre</a:t>
            </a:r>
            <a:endParaRPr lang="en-US" sz="2400" kern="0" dirty="0">
              <a:solidFill>
                <a:srgbClr val="C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61" y="4875357"/>
            <a:ext cx="3343254" cy="88078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17807" y="3286185"/>
            <a:ext cx="1614295" cy="1529382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051" y="-24953"/>
            <a:ext cx="1614295" cy="1379621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9224"/>
            <a:ext cx="9144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12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2451" y="915820"/>
            <a:ext cx="8305830" cy="532960"/>
          </a:xfrm>
        </p:spPr>
        <p:txBody>
          <a:bodyPr/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718811"/>
            <a:ext cx="8246720" cy="4590510"/>
          </a:xfrm>
        </p:spPr>
        <p:txBody>
          <a:bodyPr>
            <a:normAutofit/>
          </a:bodyPr>
          <a:lstStyle/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Titre 2</a:t>
            </a:r>
            <a:endParaRPr lang="fr-FR" dirty="0" smtClean="0"/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</a:p>
          <a:p>
            <a:pPr lvl="2"/>
            <a:r>
              <a:rPr lang="fr-FR" dirty="0" smtClean="0"/>
              <a:t>Titre 3</a:t>
            </a:r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11560" y="6444335"/>
            <a:ext cx="1614295" cy="413664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110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805"/>
            <a:ext cx="9144000" cy="4388927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52451" y="915820"/>
            <a:ext cx="8305830" cy="532960"/>
          </a:xfrm>
        </p:spPr>
        <p:txBody>
          <a:bodyPr/>
          <a:lstStyle/>
          <a:p>
            <a:r>
              <a:rPr lang="fr-FR" dirty="0" smtClean="0"/>
              <a:t>Site internet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0189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dèle par défau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75BD25"/>
          </a:buClr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noFill/>
        <a:ln w="12700">
          <a:solidFill>
            <a:srgbClr val="FF0000"/>
          </a:solidFill>
          <a:miter lim="800000"/>
          <a:headEnd/>
          <a:tailEnd type="arrow"/>
        </a:ln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14478</TotalTime>
  <Words>24</Words>
  <Application>Microsoft Office PowerPoint</Application>
  <PresentationFormat>Affichage à l'écran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Times</vt:lpstr>
      <vt:lpstr>Wingdings</vt:lpstr>
      <vt:lpstr>Modèle par défaut</vt:lpstr>
      <vt:lpstr>Présentation PowerPoint</vt:lpstr>
      <vt:lpstr>Titre</vt:lpstr>
      <vt:lpstr>Site internet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titre du projet présenté Précision éventuelle sur le titre</dc:title>
  <dc:creator>Utilisateur de Microsoft Office</dc:creator>
  <cp:lastModifiedBy>BENOIT SERRAILLIER</cp:lastModifiedBy>
  <cp:revision>791</cp:revision>
  <cp:lastPrinted>2016-06-22T14:02:57Z</cp:lastPrinted>
  <dcterms:created xsi:type="dcterms:W3CDTF">2015-11-24T09:57:20Z</dcterms:created>
  <dcterms:modified xsi:type="dcterms:W3CDTF">2018-03-14T14:06:11Z</dcterms:modified>
</cp:coreProperties>
</file>