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398" r:id="rId2"/>
    <p:sldId id="463" r:id="rId3"/>
    <p:sldId id="464" r:id="rId4"/>
  </p:sldIdLst>
  <p:sldSz cx="12192000" cy="6858000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2400" b="1" kern="1200">
        <a:solidFill>
          <a:srgbClr val="FF0000"/>
        </a:solidFill>
        <a:latin typeface="Arial" charset="0"/>
        <a:ea typeface="Arial" charset="0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par défaut" id="{E7DB8642-0BCA-4DDD-B03E-7FBE18AC3D57}">
          <p14:sldIdLst>
            <p14:sldId id="398"/>
            <p14:sldId id="463"/>
            <p14:sldId id="464"/>
          </p14:sldIdLst>
        </p14:section>
        <p14:section name="Réserve" id="{AC39E305-DDD9-455E-BA4A-71A2D6E347F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userDrawn="1">
          <p15:clr>
            <a:srgbClr val="A4A3A4"/>
          </p15:clr>
        </p15:guide>
        <p15:guide id="2" pos="767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9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CC"/>
    <a:srgbClr val="5A869F"/>
    <a:srgbClr val="FFFFFF"/>
    <a:srgbClr val="B40000"/>
    <a:srgbClr val="0033CC"/>
    <a:srgbClr val="4F8119"/>
    <a:srgbClr val="FF3300"/>
    <a:srgbClr val="7189C5"/>
    <a:srgbClr val="6699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6" autoAdjust="0"/>
    <p:restoredTop sz="92792" autoAdjust="0"/>
  </p:normalViewPr>
  <p:slideViewPr>
    <p:cSldViewPr>
      <p:cViewPr varScale="1">
        <p:scale>
          <a:sx n="106" d="100"/>
          <a:sy n="106" d="100"/>
        </p:scale>
        <p:origin x="648" y="96"/>
      </p:cViewPr>
      <p:guideLst>
        <p:guide orient="horz"/>
        <p:guide pos="7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470"/>
    </p:cViewPr>
  </p:sorterViewPr>
  <p:notesViewPr>
    <p:cSldViewPr>
      <p:cViewPr varScale="1">
        <p:scale>
          <a:sx n="82" d="100"/>
          <a:sy n="82" d="100"/>
        </p:scale>
        <p:origin x="3972" y="114"/>
      </p:cViewPr>
      <p:guideLst>
        <p:guide orient="horz" pos="3129"/>
        <p:guide pos="2141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8112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8112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30D83F7B-049A-9940-8743-45F9D7CCFF4E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36895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12" y="0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3" y="744538"/>
            <a:ext cx="6621462" cy="3725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581" y="4715549"/>
            <a:ext cx="4981338" cy="4470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 b="0">
                <a:solidFill>
                  <a:schemeClr val="tx1"/>
                </a:solidFill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12" y="9435862"/>
            <a:ext cx="2946388" cy="495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22" tIns="45662" rIns="91322" bIns="45662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solidFill>
                  <a:schemeClr val="tx1"/>
                </a:solidFill>
                <a:latin typeface="Times" charset="0"/>
              </a:defRPr>
            </a:lvl1pPr>
          </a:lstStyle>
          <a:p>
            <a:fld id="{E0DDA1EA-22B3-594F-8A54-41E9EED92CFA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6523886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87313" y="744538"/>
            <a:ext cx="6621462" cy="3725862"/>
          </a:xfrm>
          <a:ln/>
        </p:spPr>
      </p:sp>
      <p:sp>
        <p:nvSpPr>
          <p:cNvPr id="13315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fr-FR" alt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9042" indent="-288093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52373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13322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74271" indent="-230475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35220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96169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57118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918067" indent="-2304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6B09645-3048-D54F-8241-74CB1020C659}" type="slidenum">
              <a:rPr lang="en-US" altLang="fr-FR" sz="1200" b="0">
                <a:solidFill>
                  <a:schemeClr val="tx1"/>
                </a:solidFill>
                <a:latin typeface="Times" charset="0"/>
              </a:rPr>
              <a:pPr/>
              <a:t>1</a:t>
            </a:fld>
            <a:endParaRPr lang="en-US" altLang="fr-FR" sz="1200" b="0">
              <a:solidFill>
                <a:schemeClr val="tx1"/>
              </a:solidFill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350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1" y="825810"/>
            <a:ext cx="1107444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lang="fr-FR" sz="2800" cap="all" dirty="0">
                <a:solidFill>
                  <a:srgbClr val="5A869F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11800547" y="6632575"/>
            <a:ext cx="391453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66E51AF5-2911-1549-991A-A2704613AF99}" type="slidenum">
              <a:rPr lang="fr-FR" altLang="fr-FR" sz="900" b="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900" b="0">
              <a:solidFill>
                <a:srgbClr val="7F7F7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36601" y="1808820"/>
            <a:ext cx="11081428" cy="4680520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buClr>
                <a:srgbClr val="C00000"/>
              </a:buClr>
              <a:defRPr sz="1900">
                <a:solidFill>
                  <a:srgbClr val="C00000"/>
                </a:solidFill>
              </a:defRPr>
            </a:lvl1pPr>
            <a:lvl2pPr marL="717550" indent="-268288">
              <a:spcBef>
                <a:spcPts val="600"/>
              </a:spcBef>
              <a:spcAft>
                <a:spcPts val="300"/>
              </a:spcAft>
              <a:buClr>
                <a:schemeClr val="tx2">
                  <a:lumMod val="75000"/>
                </a:schemeClr>
              </a:buClr>
              <a:buSzPct val="75000"/>
              <a:defRPr sz="1900"/>
            </a:lvl2pPr>
            <a:lvl3pPr marL="1143000" indent="-228600">
              <a:buClr>
                <a:schemeClr val="tx1">
                  <a:lumMod val="75000"/>
                  <a:lumOff val="25000"/>
                </a:schemeClr>
              </a:buClr>
              <a:buFont typeface="Wingdings" pitchFamily="2" charset="2"/>
              <a:buChar char="§"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</a:t>
            </a:r>
          </a:p>
          <a:p>
            <a:pPr lvl="2"/>
            <a:r>
              <a:rPr lang="en-US" dirty="0" smtClean="0"/>
              <a:t>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387714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 userDrawn="1"/>
        </p:nvSpPr>
        <p:spPr bwMode="auto">
          <a:xfrm>
            <a:off x="11755662" y="6632575"/>
            <a:ext cx="4363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9DD96B1F-30BE-3E4E-8D58-6803AF54EA56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>
              <a:solidFill>
                <a:srgbClr val="7F7F7F"/>
              </a:solidFill>
            </a:endParaRPr>
          </a:p>
        </p:txBody>
      </p:sp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815413" y="1718811"/>
            <a:ext cx="10995627" cy="4590510"/>
          </a:xfrm>
        </p:spPr>
        <p:txBody>
          <a:bodyPr>
            <a:normAutofit/>
          </a:bodyPr>
          <a:lstStyle/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Titre 2</a:t>
            </a:r>
            <a:endParaRPr lang="fr-FR" dirty="0" smtClean="0"/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</a:p>
          <a:p>
            <a:pPr lvl="2"/>
            <a:r>
              <a:rPr lang="fr-FR" dirty="0" smtClean="0"/>
              <a:t>Titre 3</a:t>
            </a:r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  <a:endParaRPr lang="fr-FR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6601" y="825810"/>
            <a:ext cx="1107444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>
              <a:defRPr lang="fr-FR" sz="2800" cap="all" dirty="0">
                <a:solidFill>
                  <a:srgbClr val="5A869F"/>
                </a:solidFill>
              </a:defRPr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2651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>
            <a:spLocks noChangeArrowheads="1"/>
          </p:cNvSpPr>
          <p:nvPr userDrawn="1"/>
        </p:nvSpPr>
        <p:spPr bwMode="auto">
          <a:xfrm>
            <a:off x="11755662" y="6632575"/>
            <a:ext cx="436338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eaLnBrk="1" hangingPunct="1"/>
            <a:fld id="{53A1E53B-9796-F043-9D9F-2FC236C55B2B}" type="slidenum">
              <a:rPr lang="fr-FR" altLang="fr-FR" sz="1100">
                <a:solidFill>
                  <a:srgbClr val="7F7F7F"/>
                </a:solidFill>
              </a:rPr>
              <a:pPr algn="r" eaLnBrk="1" hangingPunct="1"/>
              <a:t>‹N°›</a:t>
            </a:fld>
            <a:endParaRPr lang="fr-FR" altLang="fr-FR" sz="1100">
              <a:solidFill>
                <a:srgbClr val="7F7F7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665385"/>
            <a:ext cx="4011084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65385"/>
            <a:ext cx="6843184" cy="4868960"/>
          </a:xfrm>
        </p:spPr>
        <p:txBody>
          <a:bodyPr/>
          <a:lstStyle>
            <a:lvl1pPr>
              <a:defRPr sz="1900"/>
            </a:lvl1pPr>
            <a:lvl2pPr>
              <a:defRPr sz="1900"/>
            </a:lvl2pPr>
            <a:lvl3pPr>
              <a:buClr>
                <a:schemeClr val="tx1">
                  <a:lumMod val="75000"/>
                  <a:lumOff val="25000"/>
                </a:schemeClr>
              </a:buClr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buClr>
                <a:schemeClr val="tx1">
                  <a:lumMod val="75000"/>
                  <a:lumOff val="25000"/>
                </a:schemeClr>
              </a:buCl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FR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880520"/>
            <a:ext cx="4011084" cy="36538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 txBox="1">
            <a:spLocks/>
          </p:cNvSpPr>
          <p:nvPr userDrawn="1"/>
        </p:nvSpPr>
        <p:spPr>
          <a:xfrm>
            <a:off x="736601" y="825810"/>
            <a:ext cx="1107444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1" cap="all" dirty="0">
                <a:solidFill>
                  <a:srgbClr val="5A86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smtClean="0"/>
              <a:t>Click to edit Master title style</a:t>
            </a:r>
            <a:endParaRPr lang="en-US" sz="2800" kern="0"/>
          </a:p>
        </p:txBody>
      </p:sp>
    </p:spTree>
    <p:extLst>
      <p:ext uri="{BB962C8B-B14F-4D97-AF65-F5344CB8AC3E}">
        <p14:creationId xmlns:p14="http://schemas.microsoft.com/office/powerpoint/2010/main" val="1638432779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387770"/>
            <a:ext cx="73152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1853825"/>
            <a:ext cx="7315200" cy="346092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95450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 txBox="1">
            <a:spLocks/>
          </p:cNvSpPr>
          <p:nvPr userDrawn="1"/>
        </p:nvSpPr>
        <p:spPr>
          <a:xfrm>
            <a:off x="736601" y="825810"/>
            <a:ext cx="11074440" cy="532960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fr-FR" sz="2800" b="1" cap="all" dirty="0">
                <a:solidFill>
                  <a:srgbClr val="5A869F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800" kern="0" smtClean="0"/>
              <a:t>Click to edit Master title style</a:t>
            </a:r>
            <a:endParaRPr lang="en-US" sz="2800" kern="0"/>
          </a:p>
        </p:txBody>
      </p:sp>
    </p:spTree>
    <p:extLst>
      <p:ext uri="{BB962C8B-B14F-4D97-AF65-F5344CB8AC3E}">
        <p14:creationId xmlns:p14="http://schemas.microsoft.com/office/powerpoint/2010/main" val="10293662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ChangeArrowheads="1"/>
          </p:cNvSpPr>
          <p:nvPr userDrawn="1"/>
        </p:nvSpPr>
        <p:spPr bwMode="auto">
          <a:xfrm>
            <a:off x="-967318" y="5588001"/>
            <a:ext cx="261908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FF0000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fr-FR" altLang="fr-FR" sz="1800" b="0" smtClean="0">
              <a:solidFill>
                <a:schemeClr val="tx1"/>
              </a:solidFill>
              <a:ea typeface="+mn-ea"/>
            </a:endParaRP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38151" y="5110163"/>
            <a:ext cx="11286067" cy="1193800"/>
          </a:xfrm>
        </p:spPr>
        <p:txBody>
          <a:bodyPr lIns="91440" tIns="45720" rIns="91440" bIns="45720"/>
          <a:lstStyle>
            <a:lvl1pPr marL="0" indent="0" algn="r">
              <a:buFont typeface="Arial" charset="0"/>
              <a:buNone/>
              <a:defRPr sz="2400">
                <a:solidFill>
                  <a:srgbClr val="C00000"/>
                </a:solidFill>
              </a:defRPr>
            </a:lvl1pPr>
          </a:lstStyle>
          <a:p>
            <a:r>
              <a:rPr lang="en-US" dirty="0" err="1"/>
              <a:t>Cliquez</a:t>
            </a:r>
            <a:r>
              <a:rPr lang="en-US" dirty="0"/>
              <a:t> pour modifier le </a:t>
            </a:r>
            <a:r>
              <a:rPr lang="en-US" dirty="0" smtClean="0"/>
              <a:t>style </a:t>
            </a:r>
            <a:r>
              <a:rPr lang="en-US" dirty="0"/>
              <a:t>des </a:t>
            </a:r>
            <a:r>
              <a:rPr lang="en-US" dirty="0" err="1"/>
              <a:t>sous-titres</a:t>
            </a:r>
            <a:r>
              <a:rPr lang="en-US" dirty="0"/>
              <a:t> du masque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60351" y="285750"/>
            <a:ext cx="11455400" cy="622970"/>
          </a:xfrm>
          <a:prstGeom prst="rect">
            <a:avLst/>
          </a:prstGeo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6655" y="257234"/>
            <a:ext cx="3000645" cy="68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8067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4851" y="1808821"/>
            <a:ext cx="11027833" cy="4823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dirty="0" smtClean="0"/>
              <a:t>Cliquez pour modifier les styles du texte du masque</a:t>
            </a:r>
          </a:p>
          <a:p>
            <a:pPr lvl="1"/>
            <a:r>
              <a:rPr lang="fr-FR" altLang="fr-FR" noProof="0" dirty="0" smtClean="0"/>
              <a:t>Deuxième niveau</a:t>
            </a:r>
          </a:p>
          <a:p>
            <a:pPr lvl="2"/>
            <a:r>
              <a:rPr lang="fr-FR" altLang="fr-FR" noProof="0" dirty="0" smtClean="0"/>
              <a:t>Troisième niveau</a:t>
            </a:r>
          </a:p>
          <a:p>
            <a:pPr lvl="3"/>
            <a:r>
              <a:rPr lang="fr-FR" altLang="fr-FR" noProof="0" dirty="0" smtClean="0"/>
              <a:t>Quatrième niveau</a:t>
            </a:r>
          </a:p>
          <a:p>
            <a:pPr lvl="4"/>
            <a:r>
              <a:rPr lang="fr-FR" altLang="fr-FR" noProof="0" dirty="0" smtClean="0"/>
              <a:t>Cinquième niveau</a:t>
            </a:r>
            <a:endParaRPr lang="fr-FR" altLang="fr-FR" noProof="0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-6969" y="648486"/>
            <a:ext cx="12198969" cy="910150"/>
          </a:xfrm>
          <a:prstGeom prst="rect">
            <a:avLst/>
          </a:prstGeom>
          <a:solidFill>
            <a:schemeClr val="bg1">
              <a:lumMod val="85000"/>
              <a:alpha val="59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smtClean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815414" y="3432"/>
            <a:ext cx="2152393" cy="815079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75BD25"/>
              </a:buClr>
              <a:buSzTx/>
              <a:buFont typeface="Arial" charset="0"/>
              <a:buNone/>
              <a:tabLst/>
            </a:pPr>
            <a:endParaRPr kumimoji="0" lang="fr-F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charset="0"/>
            </a:endParaRP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6370" y="71031"/>
            <a:ext cx="2306314" cy="52265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82" r:id="rId3"/>
    <p:sldLayoutId id="2147484473" r:id="rId4"/>
    <p:sldLayoutId id="2147484483" r:id="rId5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404040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■"/>
        <a:defRPr sz="1900" b="1">
          <a:solidFill>
            <a:srgbClr val="C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65000"/>
            <a:lumOff val="35000"/>
          </a:schemeClr>
        </a:buClr>
        <a:buFont typeface="Arial" charset="0"/>
        <a:buChar char="►"/>
        <a:defRPr sz="1900" b="1">
          <a:solidFill>
            <a:schemeClr val="tx1">
              <a:lumMod val="75000"/>
              <a:lumOff val="25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Wingdings" charset="2"/>
        <a:buChar char="§"/>
        <a:defRPr sz="1600">
          <a:solidFill>
            <a:schemeClr val="tx1">
              <a:lumMod val="50000"/>
              <a:lumOff val="50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>
            <a:lumMod val="75000"/>
            <a:lumOff val="25000"/>
          </a:schemeClr>
        </a:buClr>
        <a:buFont typeface="Arial" charset="0"/>
        <a:buChar char="•"/>
        <a:defRPr lang="en-US" altLang="fr-FR" sz="1200" b="1" dirty="0" err="1">
          <a:solidFill>
            <a:schemeClr val="tx1">
              <a:lumMod val="75000"/>
              <a:lumOff val="25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4">
            <a:lumMod val="75000"/>
          </a:schemeClr>
        </a:buClr>
        <a:buFont typeface="Courier New" charset="0"/>
        <a:buChar char="o"/>
        <a:defRPr sz="1000" b="1">
          <a:solidFill>
            <a:schemeClr val="tx1">
              <a:lumMod val="50000"/>
              <a:lumOff val="50000"/>
            </a:schemeClr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398DF3"/>
        </a:buClr>
        <a:buFont typeface="Wingdings" pitchFamily="2" charset="2"/>
        <a:buChar char="§"/>
        <a:defRPr sz="1000" b="1">
          <a:solidFill>
            <a:srgbClr val="75BD25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5815930"/>
            <a:ext cx="12192000" cy="1033450"/>
          </a:xfrm>
          <a:prstGeom prst="rect">
            <a:avLst/>
          </a:prstGeom>
          <a:solidFill>
            <a:schemeClr val="bg1">
              <a:lumMod val="85000"/>
              <a:alpha val="47059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75BD25"/>
              </a:buClr>
            </a:pPr>
            <a:endParaRPr lang="fr-FR"/>
          </a:p>
        </p:txBody>
      </p:sp>
      <p:sp>
        <p:nvSpPr>
          <p:cNvPr id="11" name="Sous-titre 2"/>
          <p:cNvSpPr>
            <a:spLocks noGrp="1"/>
          </p:cNvSpPr>
          <p:nvPr>
            <p:ph type="subTitle" idx="1"/>
          </p:nvPr>
        </p:nvSpPr>
        <p:spPr>
          <a:xfrm>
            <a:off x="3416780" y="4952539"/>
            <a:ext cx="7663985" cy="72008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000" dirty="0" err="1">
                <a:solidFill>
                  <a:srgbClr val="5A869F"/>
                </a:solidFill>
              </a:rPr>
              <a:t>Intervenant</a:t>
            </a:r>
            <a:endParaRPr lang="en-US" sz="2000" dirty="0">
              <a:solidFill>
                <a:srgbClr val="5A869F"/>
              </a:solidFill>
            </a:endParaRPr>
          </a:p>
          <a:p>
            <a:pPr>
              <a:defRPr/>
            </a:pPr>
            <a:r>
              <a:rPr lang="en-US" sz="1800" b="0" dirty="0"/>
              <a:t>Date</a:t>
            </a: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3829691" y="3940493"/>
            <a:ext cx="7258940" cy="94061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404040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defRPr/>
            </a:pPr>
            <a:r>
              <a:rPr lang="en-US" sz="2400" b="0" kern="0" dirty="0">
                <a:solidFill>
                  <a:srgbClr val="C00000"/>
                </a:solidFill>
              </a:rPr>
              <a:t>Mon </a:t>
            </a:r>
            <a:r>
              <a:rPr lang="en-US" sz="2400" b="0" kern="0" dirty="0" err="1">
                <a:solidFill>
                  <a:srgbClr val="C00000"/>
                </a:solidFill>
              </a:rPr>
              <a:t>titre</a:t>
            </a:r>
            <a:endParaRPr lang="en-US" sz="2400" b="0" kern="0" dirty="0">
              <a:solidFill>
                <a:srgbClr val="C00000"/>
              </a:solidFill>
            </a:endParaRPr>
          </a:p>
          <a:p>
            <a:pPr algn="r">
              <a:defRPr/>
            </a:pPr>
            <a:r>
              <a:rPr lang="en-US" sz="2400" kern="0" dirty="0" err="1">
                <a:solidFill>
                  <a:srgbClr val="C00000"/>
                </a:solidFill>
              </a:rPr>
              <a:t>Patrimalp</a:t>
            </a:r>
            <a:r>
              <a:rPr lang="en-US" sz="2400" kern="0" dirty="0">
                <a:solidFill>
                  <a:srgbClr val="C00000"/>
                </a:solidFill>
              </a:rPr>
              <a:t> : Regards </a:t>
            </a:r>
            <a:r>
              <a:rPr lang="en-US" sz="2400" kern="0" dirty="0" err="1">
                <a:solidFill>
                  <a:srgbClr val="C00000"/>
                </a:solidFill>
              </a:rPr>
              <a:t>croisés</a:t>
            </a:r>
            <a:r>
              <a:rPr lang="en-US" sz="2400" kern="0" dirty="0">
                <a:solidFill>
                  <a:srgbClr val="C00000"/>
                </a:solidFill>
              </a:rPr>
              <a:t> sur </a:t>
            </a:r>
            <a:r>
              <a:rPr lang="en-US" sz="2400" kern="0" dirty="0" err="1">
                <a:solidFill>
                  <a:srgbClr val="C00000"/>
                </a:solidFill>
              </a:rPr>
              <a:t>l’oeuvre</a:t>
            </a:r>
            <a:endParaRPr lang="en-US" sz="2400" kern="0" dirty="0">
              <a:solidFill>
                <a:srgbClr val="C00000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4875358"/>
            <a:ext cx="3343254" cy="88078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 bwMode="auto">
          <a:xfrm>
            <a:off x="1524938" y="3286185"/>
            <a:ext cx="1614295" cy="1529382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75BD25"/>
              </a:buClr>
            </a:pPr>
            <a:endParaRPr lang="fr-FR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531182" y="-24953"/>
            <a:ext cx="1614295" cy="1379621"/>
          </a:xfrm>
          <a:prstGeom prst="rect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75BD25"/>
              </a:buClr>
            </a:pP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88740"/>
            <a:ext cx="12192000" cy="285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120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0415" y="915820"/>
            <a:ext cx="8305830" cy="532960"/>
          </a:xfrm>
        </p:spPr>
        <p:txBody>
          <a:bodyPr/>
          <a:lstStyle/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27259" y="1718811"/>
            <a:ext cx="10894366" cy="4590510"/>
          </a:xfrm>
        </p:spPr>
        <p:txBody>
          <a:bodyPr>
            <a:normAutofit/>
          </a:bodyPr>
          <a:lstStyle/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>
                <a:solidFill>
                  <a:schemeClr val="tx1"/>
                </a:solidFill>
              </a:rPr>
              <a:t>Titre 2</a:t>
            </a:r>
            <a:endParaRPr lang="fr-FR" dirty="0" smtClean="0"/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</a:p>
          <a:p>
            <a:pPr lvl="2"/>
            <a:r>
              <a:rPr lang="fr-FR" dirty="0" smtClean="0"/>
              <a:t>Titre 3</a:t>
            </a:r>
          </a:p>
          <a:p>
            <a:r>
              <a:rPr lang="fr-FR" dirty="0" smtClean="0"/>
              <a:t>Titre 1</a:t>
            </a:r>
          </a:p>
          <a:p>
            <a:pPr lvl="1"/>
            <a:r>
              <a:rPr lang="fr-FR" dirty="0" smtClean="0"/>
              <a:t>Titre 2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 bwMode="auto">
          <a:xfrm>
            <a:off x="827259" y="6465436"/>
            <a:ext cx="2163396" cy="413664"/>
          </a:xfrm>
          <a:prstGeom prst="rect">
            <a:avLst/>
          </a:prstGeom>
          <a:solidFill>
            <a:srgbClr val="C00000"/>
          </a:solidFill>
          <a:ln w="285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  <a:buClr>
                <a:srgbClr val="75BD25"/>
              </a:buClr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82110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65" y="1538790"/>
            <a:ext cx="11341260" cy="5443566"/>
          </a:xfrm>
          <a:prstGeom prst="rect">
            <a:avLst/>
          </a:prstGeom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0415" y="915820"/>
            <a:ext cx="8305830" cy="532960"/>
          </a:xfrm>
        </p:spPr>
        <p:txBody>
          <a:bodyPr/>
          <a:lstStyle/>
          <a:p>
            <a:r>
              <a:rPr lang="fr-FR" dirty="0" smtClean="0"/>
              <a:t>Site internet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7018980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dèle par défau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75BD25"/>
          </a:buClr>
          <a:buSzTx/>
          <a:buFont typeface="Arial" charset="0"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FF0000"/>
            </a:solidFill>
            <a:effectLst/>
            <a:latin typeface="Arial" charset="0"/>
          </a:defRPr>
        </a:defPPr>
      </a:lstStyle>
    </a:spDef>
    <a:lnDef>
      <a:spPr bwMode="auto">
        <a:noFill/>
        <a:ln w="12700">
          <a:solidFill>
            <a:srgbClr val="FF0000"/>
          </a:solidFill>
          <a:miter lim="800000"/>
          <a:headEnd/>
          <a:tailEnd type="arrow"/>
        </a:ln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14481</TotalTime>
  <Words>24</Words>
  <Application>Microsoft Office PowerPoint</Application>
  <PresentationFormat>Grand écran</PresentationFormat>
  <Paragraphs>14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Arial</vt:lpstr>
      <vt:lpstr>Courier New</vt:lpstr>
      <vt:lpstr>Times</vt:lpstr>
      <vt:lpstr>Wingdings</vt:lpstr>
      <vt:lpstr>Modèle par défaut</vt:lpstr>
      <vt:lpstr>Présentation PowerPoint</vt:lpstr>
      <vt:lpstr>Titre</vt:lpstr>
      <vt:lpstr>Site internet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titre du projet présenté Précision éventuelle sur le titre</dc:title>
  <dc:creator>Utilisateur de Microsoft Office</dc:creator>
  <cp:lastModifiedBy>BENOIT SERRAILLIER</cp:lastModifiedBy>
  <cp:revision>793</cp:revision>
  <cp:lastPrinted>2016-06-22T14:02:57Z</cp:lastPrinted>
  <dcterms:created xsi:type="dcterms:W3CDTF">2015-11-24T09:57:20Z</dcterms:created>
  <dcterms:modified xsi:type="dcterms:W3CDTF">2018-03-14T14:06:16Z</dcterms:modified>
</cp:coreProperties>
</file>